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  <p:sldId id="259" r:id="rId3"/>
    <p:sldId id="257" r:id="rId4"/>
    <p:sldId id="260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63" r:id="rId18"/>
    <p:sldId id="264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E9F6A6-BF22-44BA-B468-372ED978D3F6}" type="datetimeFigureOut">
              <a:rPr lang="fr-FR" smtClean="0"/>
              <a:pPr/>
              <a:t>22/01/2016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C70EE9-3025-4A76-89FE-1570FFB92F6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889844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chanteuse, je serais </a:t>
            </a:r>
            <a:r>
              <a:rPr lang="fr-FR" dirty="0" err="1"/>
              <a:t>Louanne</a:t>
            </a:r>
            <a:r>
              <a:rPr lang="fr-FR" dirty="0"/>
              <a:t> pour faire des tournées.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maîtresse, je serais la directrice pour crier sur les élèves.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animal, je serais un cheval pour apprendre à trotter.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dirty="0"/>
              <a:t>Clémence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476672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Mon portrait chinois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saison, je serais l’hiver pour faire tomber de la neige et pour m’amuser.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film, je serais « la reine des neiges » pour lancer de la glace.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chose, je serais un crayon pour écrire toute la journée. 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fleur, je serais une rose parce que je suis jolie.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animal, je serais un cheval pour savoir galoper.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b="1" dirty="0"/>
              <a:t>Lily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1340768"/>
            <a:ext cx="7200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Mon portait </a:t>
            </a:r>
            <a:r>
              <a:rPr lang="fr-FR" dirty="0" smtClean="0"/>
              <a:t>chinois</a:t>
            </a:r>
          </a:p>
          <a:p>
            <a:endParaRPr lang="fr-FR" dirty="0"/>
          </a:p>
          <a:p>
            <a:r>
              <a:rPr lang="fr-FR" dirty="0"/>
              <a:t>Si j’étais un fruit, je serais la framboise pour être cueillie par des enfants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Si j’étais une forme, je serais le rond pour tourner. </a:t>
            </a:r>
            <a:endParaRPr lang="fr-FR" dirty="0" smtClean="0"/>
          </a:p>
          <a:p>
            <a:endParaRPr lang="fr-FR" dirty="0"/>
          </a:p>
          <a:p>
            <a:r>
              <a:rPr lang="fr-FR" dirty="0"/>
              <a:t>Si j’étais un animal je serais une souris pour rentrer dans les petits trous.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dirty="0"/>
              <a:t>Luna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404664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Mon portrait chinois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ville, je serais Marseille pour être connue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Si j’étais une chanteuse, je serais Tal pour être aussi belle qu’elle.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jeu vidéo , je serais GTA pour conduire des voitures. </a:t>
            </a: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algn="ctr"/>
            <a:r>
              <a:rPr lang="fr-FR" dirty="0"/>
              <a:t>Mathilde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35846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série policière, je serais NCIS pour arrêter  les voleurs.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chanteur, je serais maitre GIMS pour chanter « je suis un zombie ».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voiture, je serais une MINI pour écraser tout sur mon passage.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outil, je serais un marteau pour taper sur les doigts des gants.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Maxime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836712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Mon portrait </a:t>
            </a:r>
            <a:r>
              <a:rPr lang="fr-FR" dirty="0" smtClean="0"/>
              <a:t>chinois</a:t>
            </a:r>
          </a:p>
          <a:p>
            <a:endParaRPr lang="fr-FR" dirty="0"/>
          </a:p>
          <a:p>
            <a:r>
              <a:rPr lang="fr-FR" dirty="0"/>
              <a:t>Si j’étais des chaussures je serais des bottines pour mettre avec des jupes.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film, je serais « la petite sirène » pour nager avec les dauphins.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chanteuse , je serais </a:t>
            </a:r>
            <a:r>
              <a:rPr lang="fr-FR" dirty="0" err="1"/>
              <a:t>Louanne</a:t>
            </a:r>
            <a:r>
              <a:rPr lang="fr-FR" dirty="0"/>
              <a:t> parce qu’elle est trop belle.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saison je serais l’hiver parce que j’aime la neige.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pays, je serais l’Australie pour me mettre toute nue.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dirty="0"/>
              <a:t>Mathilde M.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474345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latin typeface="Harlow Solid Italic" pitchFamily="82" charset="0"/>
              </a:rPr>
              <a:t>Mon portrait chinois</a:t>
            </a:r>
          </a:p>
          <a:p>
            <a:r>
              <a:rPr lang="fr-FR" sz="2000" dirty="0">
                <a:latin typeface="Harlow Solid Italic" pitchFamily="82" charset="0"/>
              </a:rPr>
              <a:t/>
            </a:r>
            <a:br>
              <a:rPr lang="fr-FR" sz="2000" dirty="0">
                <a:latin typeface="Harlow Solid Italic" pitchFamily="82" charset="0"/>
              </a:rPr>
            </a:br>
            <a:endParaRPr lang="fr-FR" sz="2000" dirty="0">
              <a:latin typeface="Harlow Solid Italic" pitchFamily="82" charset="0"/>
            </a:endParaRPr>
          </a:p>
          <a:p>
            <a:r>
              <a:rPr lang="fr-FR" sz="2000" dirty="0">
                <a:latin typeface="Harlow Solid Italic" pitchFamily="82" charset="0"/>
              </a:rPr>
              <a:t/>
            </a:r>
            <a:br>
              <a:rPr lang="fr-FR" sz="2000" dirty="0">
                <a:latin typeface="Harlow Solid Italic" pitchFamily="82" charset="0"/>
              </a:rPr>
            </a:br>
            <a:endParaRPr lang="fr-FR" sz="2000" dirty="0">
              <a:latin typeface="Harlow Solid Italic" pitchFamily="82" charset="0"/>
            </a:endParaRPr>
          </a:p>
          <a:p>
            <a:r>
              <a:rPr lang="fr-FR" sz="2000" dirty="0">
                <a:latin typeface="Harlow Solid Italic" pitchFamily="82" charset="0"/>
              </a:rPr>
              <a:t>Si j’étais un animal, je serais un éléphant pour s’amuser autant que l’on </a:t>
            </a:r>
            <a:r>
              <a:rPr lang="fr-FR" sz="2000" dirty="0" smtClean="0">
                <a:latin typeface="Harlow Solid Italic" pitchFamily="82" charset="0"/>
              </a:rPr>
              <a:t>veut.</a:t>
            </a:r>
          </a:p>
          <a:p>
            <a:endParaRPr lang="fr-FR" sz="2000" dirty="0" smtClean="0">
              <a:latin typeface="Harlow Solid Italic" pitchFamily="82" charset="0"/>
            </a:endParaRPr>
          </a:p>
          <a:p>
            <a:endParaRPr lang="fr-FR" sz="2000" dirty="0">
              <a:latin typeface="Harlow Solid Italic" pitchFamily="82" charset="0"/>
            </a:endParaRPr>
          </a:p>
          <a:p>
            <a:r>
              <a:rPr lang="fr-FR" sz="2000" dirty="0">
                <a:latin typeface="Harlow Solid Italic" pitchFamily="82" charset="0"/>
              </a:rPr>
              <a:t>Si j’étais un pays, je serais l’Australie pour voir les animaux.</a:t>
            </a:r>
          </a:p>
          <a:p>
            <a:r>
              <a:rPr lang="fr-FR" sz="2000" dirty="0">
                <a:latin typeface="Harlow Solid Italic" pitchFamily="82" charset="0"/>
              </a:rPr>
              <a:t/>
            </a:r>
            <a:br>
              <a:rPr lang="fr-FR" sz="2000" dirty="0">
                <a:latin typeface="Harlow Solid Italic" pitchFamily="82" charset="0"/>
              </a:rPr>
            </a:br>
            <a:endParaRPr lang="fr-FR" sz="2000" dirty="0">
              <a:latin typeface="Harlow Solid Italic" pitchFamily="82" charset="0"/>
            </a:endParaRPr>
          </a:p>
          <a:p>
            <a:r>
              <a:rPr lang="fr-FR" sz="2000" dirty="0">
                <a:latin typeface="Harlow Solid Italic" pitchFamily="82" charset="0"/>
              </a:rPr>
              <a:t>Si j’étais une chose, je serais un banc pour m’asseoir dessus.</a:t>
            </a:r>
          </a:p>
          <a:p>
            <a:r>
              <a:rPr lang="fr-FR" sz="2000" dirty="0">
                <a:latin typeface="Harlow Solid Italic" pitchFamily="82" charset="0"/>
              </a:rPr>
              <a:t/>
            </a:r>
            <a:br>
              <a:rPr lang="fr-FR" sz="2000" dirty="0">
                <a:latin typeface="Harlow Solid Italic" pitchFamily="82" charset="0"/>
              </a:rPr>
            </a:br>
            <a:endParaRPr lang="fr-FR" sz="2000" dirty="0">
              <a:latin typeface="Harlow Solid Italic" pitchFamily="82" charset="0"/>
            </a:endParaRPr>
          </a:p>
          <a:p>
            <a:r>
              <a:rPr lang="fr-FR" sz="2000" dirty="0">
                <a:latin typeface="Harlow Solid Italic" pitchFamily="82" charset="0"/>
              </a:rPr>
              <a:t>Si j’étais un film, je serais un film d’horreur pour faire peur à </a:t>
            </a:r>
            <a:r>
              <a:rPr lang="fr-FR" sz="2000" dirty="0" smtClean="0">
                <a:latin typeface="Harlow Solid Italic" pitchFamily="82" charset="0"/>
              </a:rPr>
              <a:t>ma   famille</a:t>
            </a:r>
            <a:r>
              <a:rPr lang="fr-FR" sz="2000" dirty="0">
                <a:latin typeface="Harlow Solid Italic" pitchFamily="82" charset="0"/>
              </a:rPr>
              <a:t>.</a:t>
            </a:r>
          </a:p>
          <a:p>
            <a:r>
              <a:rPr lang="fr-FR" sz="2000" dirty="0">
                <a:latin typeface="Harlow Solid Italic" pitchFamily="82" charset="0"/>
              </a:rPr>
              <a:t/>
            </a:r>
            <a:br>
              <a:rPr lang="fr-FR" sz="2000" dirty="0">
                <a:latin typeface="Harlow Solid Italic" pitchFamily="82" charset="0"/>
              </a:rPr>
            </a:br>
            <a:endParaRPr lang="fr-FR" sz="2000" dirty="0">
              <a:latin typeface="Harlow Solid Italic" pitchFamily="82" charset="0"/>
            </a:endParaRPr>
          </a:p>
          <a:p>
            <a:pPr algn="ctr"/>
            <a:r>
              <a:rPr lang="fr-FR" sz="2000" dirty="0" err="1">
                <a:latin typeface="Harlow Solid Italic" pitchFamily="82" charset="0"/>
              </a:rPr>
              <a:t>Sauvane</a:t>
            </a:r>
            <a:endParaRPr lang="fr-FR" sz="2000" dirty="0">
              <a:latin typeface="Harlow Solid Italic" pitchFamily="8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166843"/>
            <a:ext cx="77048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Mon portrait chinois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animal, je serais un zèbre parce que j’aime les rayures.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fleur, je serais une marguerite parce qu’on peut faire des colliers.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chanteuse, je serais </a:t>
            </a:r>
            <a:r>
              <a:rPr lang="fr-FR" dirty="0" err="1"/>
              <a:t>Louane</a:t>
            </a:r>
            <a:r>
              <a:rPr lang="fr-FR" dirty="0"/>
              <a:t> parce que j’aime ses chansons.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b="1" dirty="0"/>
              <a:t>Zoé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166843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Mon portait chinois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animal, je serais un loup  pour courir vite 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région, je serais la Normandie pour aller me baigner 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chose, je serais une télé pour faire écouter les gens.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b="1" dirty="0"/>
              <a:t>Faustine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1305342"/>
            <a:ext cx="70567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objet, je serais un lit pour dormir.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film, je serais « la reine des neiges » pour être l’ami d’Olaf . 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de la nourriture, je serais un sandwich pour être vendu.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 err="1"/>
              <a:t>Evy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166843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animal, je serais le lion pour être le plus beau du monde entier. 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fleur, je serais le tournesol pour faire de l’huile.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dirty="0" err="1"/>
              <a:t>Elina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612845"/>
            <a:ext cx="62646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>
                <a:latin typeface="Arial Narrow" pitchFamily="34" charset="0"/>
              </a:rPr>
              <a:t>Si j’étais un livre, je serais un album pour lire des histoires.</a:t>
            </a:r>
          </a:p>
          <a:p>
            <a:r>
              <a:rPr lang="fr-FR" dirty="0">
                <a:latin typeface="Arial Narrow" pitchFamily="34" charset="0"/>
              </a:rPr>
              <a:t/>
            </a:r>
            <a:br>
              <a:rPr lang="fr-FR" dirty="0">
                <a:latin typeface="Arial Narrow" pitchFamily="34" charset="0"/>
              </a:rPr>
            </a:br>
            <a:endParaRPr lang="fr-FR" dirty="0">
              <a:latin typeface="Arial Narrow" pitchFamily="34" charset="0"/>
            </a:endParaRPr>
          </a:p>
          <a:p>
            <a:r>
              <a:rPr lang="fr-FR" dirty="0">
                <a:latin typeface="Arial Narrow" pitchFamily="34" charset="0"/>
              </a:rPr>
              <a:t>Si j’étais un animal, je serais un cheval pour galoper.</a:t>
            </a:r>
          </a:p>
          <a:p>
            <a:r>
              <a:rPr lang="fr-FR" dirty="0">
                <a:latin typeface="Arial Narrow" pitchFamily="34" charset="0"/>
              </a:rPr>
              <a:t/>
            </a:r>
            <a:br>
              <a:rPr lang="fr-FR" dirty="0">
                <a:latin typeface="Arial Narrow" pitchFamily="34" charset="0"/>
              </a:rPr>
            </a:br>
            <a:endParaRPr lang="fr-FR" dirty="0">
              <a:latin typeface="Arial Narrow" pitchFamily="34" charset="0"/>
            </a:endParaRPr>
          </a:p>
          <a:p>
            <a:r>
              <a:rPr lang="fr-FR" dirty="0">
                <a:latin typeface="Arial Narrow" pitchFamily="34" charset="0"/>
              </a:rPr>
              <a:t>Si j’étais un métier, je serais une maitresse pour gronder Gabriel</a:t>
            </a:r>
            <a:r>
              <a:rPr lang="fr-FR" dirty="0" smtClean="0">
                <a:latin typeface="Arial Narrow" pitchFamily="34" charset="0"/>
              </a:rPr>
              <a:t>.</a:t>
            </a:r>
          </a:p>
          <a:p>
            <a:endParaRPr lang="fr-FR" dirty="0">
              <a:latin typeface="Arial Narrow" pitchFamily="34" charset="0"/>
            </a:endParaRPr>
          </a:p>
          <a:p>
            <a:pPr algn="ctr"/>
            <a:r>
              <a:rPr lang="fr-FR" dirty="0" err="1" smtClean="0"/>
              <a:t>Amaelle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260648"/>
            <a:ext cx="705678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animal, je serais un léopard pour aller plus vite.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machine, je serais un TBI pour être plus intelligent.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fleur, je serais une rose pour piquer les personnes.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pays, je serais le Groenland pour glacer les gens.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film, je serai Percy Jackson pour contrôler l’eau.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saison, je serais </a:t>
            </a:r>
            <a:r>
              <a:rPr lang="fr-FR" dirty="0" err="1"/>
              <a:t>Teen</a:t>
            </a:r>
            <a:r>
              <a:rPr lang="fr-FR" dirty="0"/>
              <a:t> Wolf pour être un alpha.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 err="1"/>
              <a:t>Eleazar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889844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/>
              <a:t>Mon portrait chinois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des chaussures, je serais des chaussons parce qu’ils tiennent chaud.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fleur, je serais une pâquerette parce que </a:t>
            </a:r>
            <a:r>
              <a:rPr lang="fr-FR" b="1" dirty="0"/>
              <a:t>j’aime</a:t>
            </a:r>
            <a:r>
              <a:rPr lang="fr-FR" dirty="0"/>
              <a:t> les couleurs. 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jeu de société, je serais le jeu des petits chevaux...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algn="ctr"/>
            <a:r>
              <a:rPr lang="fr-FR" b="1" dirty="0"/>
              <a:t>Elsa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836712"/>
            <a:ext cx="806489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Mon </a:t>
            </a:r>
            <a:r>
              <a:rPr lang="fr-FR" dirty="0"/>
              <a:t>portrait chinois 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film, je serais  </a:t>
            </a:r>
            <a:r>
              <a:rPr lang="fr-FR" dirty="0" err="1"/>
              <a:t>Jurassic</a:t>
            </a:r>
            <a:r>
              <a:rPr lang="fr-FR" dirty="0"/>
              <a:t> </a:t>
            </a:r>
            <a:r>
              <a:rPr lang="fr-FR" dirty="0" err="1"/>
              <a:t>park</a:t>
            </a:r>
            <a:r>
              <a:rPr lang="fr-FR" dirty="0"/>
              <a:t> pour combattre. </a:t>
            </a:r>
          </a:p>
          <a:p>
            <a:endParaRPr lang="fr-FR" dirty="0" smtClean="0"/>
          </a:p>
          <a:p>
            <a:r>
              <a:rPr lang="fr-FR" dirty="0" smtClean="0"/>
              <a:t>Si </a:t>
            </a:r>
            <a:r>
              <a:rPr lang="fr-FR" dirty="0"/>
              <a:t>j’étais un chanteur, je serais  Mat </a:t>
            </a:r>
            <a:r>
              <a:rPr lang="fr-FR" dirty="0" err="1"/>
              <a:t>Pokora</a:t>
            </a:r>
            <a:r>
              <a:rPr lang="fr-FR" dirty="0"/>
              <a:t> pour être connu dans le monde .</a:t>
            </a:r>
          </a:p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Si </a:t>
            </a:r>
            <a:r>
              <a:rPr lang="fr-FR" dirty="0"/>
              <a:t>j’étais une musique, je chanterais « on verra » pour que tout le monde  chante.</a:t>
            </a:r>
          </a:p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Si </a:t>
            </a:r>
            <a:r>
              <a:rPr lang="fr-FR" dirty="0"/>
              <a:t>j’étais un pays, je serais la France pour parler français.</a:t>
            </a:r>
          </a:p>
          <a:p>
            <a:endParaRPr lang="fr-FR" dirty="0" smtClean="0"/>
          </a:p>
          <a:p>
            <a:r>
              <a:rPr lang="fr-FR" dirty="0" smtClean="0"/>
              <a:t>Si </a:t>
            </a:r>
            <a:r>
              <a:rPr lang="fr-FR" dirty="0"/>
              <a:t>j’ étais une saison , je serais l’ hiver pour jouer dans la neige.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 </a:t>
            </a:r>
          </a:p>
          <a:p>
            <a:pPr algn="ctr"/>
            <a:r>
              <a:rPr lang="fr-FR" dirty="0" err="1"/>
              <a:t>Evan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166843"/>
            <a:ext cx="66247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Mon portrait chinois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 je serais un dragon pour tout brûler.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footballeur je serais Léo pour arrêter tous les buts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une console je serais une WII pour jouer toute la journée.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Gabriel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908720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Mon portrait chinois</a:t>
            </a:r>
          </a:p>
          <a:p>
            <a:endParaRPr lang="fr-FR" dirty="0" smtClean="0"/>
          </a:p>
          <a:p>
            <a:r>
              <a:rPr lang="fr-FR" dirty="0" smtClean="0"/>
              <a:t>Si </a:t>
            </a:r>
            <a:r>
              <a:rPr lang="fr-FR" dirty="0"/>
              <a:t>j’étais un super héros je serais </a:t>
            </a:r>
            <a:r>
              <a:rPr lang="fr-FR" dirty="0" err="1"/>
              <a:t>Hulk</a:t>
            </a:r>
            <a:r>
              <a:rPr lang="fr-FR" dirty="0"/>
              <a:t> pour avoir plein de muscles.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film je serais </a:t>
            </a:r>
            <a:r>
              <a:rPr lang="fr-FR" dirty="0" err="1"/>
              <a:t>Fast</a:t>
            </a:r>
            <a:r>
              <a:rPr lang="fr-FR" dirty="0"/>
              <a:t> and </a:t>
            </a:r>
            <a:r>
              <a:rPr lang="fr-FR" dirty="0" err="1"/>
              <a:t>furious</a:t>
            </a:r>
            <a:r>
              <a:rPr lang="fr-FR" dirty="0"/>
              <a:t> pour conduire plein de voiture de </a:t>
            </a:r>
            <a:r>
              <a:rPr lang="fr-FR" dirty="0" err="1"/>
              <a:t>tuning</a:t>
            </a:r>
            <a:r>
              <a:rPr lang="fr-FR" dirty="0"/>
              <a:t>. 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chanteur je serais vite </a:t>
            </a:r>
            <a:r>
              <a:rPr lang="fr-FR" dirty="0" err="1"/>
              <a:t>Lafouine</a:t>
            </a:r>
            <a:r>
              <a:rPr lang="fr-FR" dirty="0"/>
              <a:t> pour </a:t>
            </a:r>
            <a:r>
              <a:rPr lang="fr-FR" dirty="0" err="1"/>
              <a:t>raper</a:t>
            </a:r>
            <a:r>
              <a:rPr lang="fr-FR" dirty="0"/>
              <a:t> aussi que lui.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j’étais un animal je serais une hyène pour courir aussi vite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>Si j étais un monument je serais la tour Eiffel car la nuit elle éclaire tout Paris 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Hugo</a:t>
            </a: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332656"/>
            <a:ext cx="61024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Wide Latin" pitchFamily="18" charset="0"/>
              </a:rPr>
              <a:t>MON PORTRAIT CHINOIS</a:t>
            </a:r>
          </a:p>
          <a:p>
            <a:r>
              <a:rPr lang="fr-FR" dirty="0">
                <a:latin typeface="Wide Latin" pitchFamily="18" charset="0"/>
              </a:rPr>
              <a:t/>
            </a:r>
            <a:br>
              <a:rPr lang="fr-FR" dirty="0">
                <a:latin typeface="Wide Latin" pitchFamily="18" charset="0"/>
              </a:rPr>
            </a:br>
            <a:endParaRPr lang="fr-FR" dirty="0">
              <a:latin typeface="Wide Latin" pitchFamily="18" charset="0"/>
            </a:endParaRPr>
          </a:p>
          <a:p>
            <a:r>
              <a:rPr lang="fr-FR" dirty="0">
                <a:latin typeface="Wide Latin" pitchFamily="18" charset="0"/>
              </a:rPr>
              <a:t>Si j’étais un animal, je serais un cochon pour me rouler dans la boue.</a:t>
            </a:r>
          </a:p>
          <a:p>
            <a:r>
              <a:rPr lang="fr-FR" dirty="0">
                <a:latin typeface="Wide Latin" pitchFamily="18" charset="0"/>
              </a:rPr>
              <a:t/>
            </a:r>
            <a:br>
              <a:rPr lang="fr-FR" dirty="0">
                <a:latin typeface="Wide Latin" pitchFamily="18" charset="0"/>
              </a:rPr>
            </a:br>
            <a:endParaRPr lang="fr-FR" dirty="0">
              <a:latin typeface="Wide Latin" pitchFamily="18" charset="0"/>
            </a:endParaRPr>
          </a:p>
          <a:p>
            <a:r>
              <a:rPr lang="fr-FR" dirty="0" smtClean="0">
                <a:latin typeface="Wide Latin" pitchFamily="18" charset="0"/>
              </a:rPr>
              <a:t>Si </a:t>
            </a:r>
            <a:r>
              <a:rPr lang="fr-FR" dirty="0">
                <a:latin typeface="Wide Latin" pitchFamily="18" charset="0"/>
              </a:rPr>
              <a:t>j’étais une console, je serais la PS4 pour m’éteindre toute la journée.</a:t>
            </a:r>
          </a:p>
          <a:p>
            <a:r>
              <a:rPr lang="fr-FR" dirty="0">
                <a:latin typeface="Wide Latin" pitchFamily="18" charset="0"/>
              </a:rPr>
              <a:t/>
            </a:r>
            <a:br>
              <a:rPr lang="fr-FR" dirty="0">
                <a:latin typeface="Wide Latin" pitchFamily="18" charset="0"/>
              </a:rPr>
            </a:br>
            <a:endParaRPr lang="fr-FR" dirty="0">
              <a:latin typeface="Wide Latin" pitchFamily="18" charset="0"/>
            </a:endParaRPr>
          </a:p>
          <a:p>
            <a:r>
              <a:rPr lang="fr-FR" dirty="0" smtClean="0">
                <a:latin typeface="Wide Latin" pitchFamily="18" charset="0"/>
              </a:rPr>
              <a:t>Si </a:t>
            </a:r>
            <a:r>
              <a:rPr lang="fr-FR" dirty="0">
                <a:latin typeface="Wide Latin" pitchFamily="18" charset="0"/>
              </a:rPr>
              <a:t>j’étais un animal, je serais un cheval pour sauter les obstacles.</a:t>
            </a:r>
          </a:p>
          <a:p>
            <a:pPr algn="ctr"/>
            <a:r>
              <a:rPr lang="fr-FR" dirty="0">
                <a:latin typeface="Wide Latin" pitchFamily="18" charset="0"/>
              </a:rPr>
              <a:t/>
            </a:r>
            <a:br>
              <a:rPr lang="fr-FR" dirty="0">
                <a:latin typeface="Wide Latin" pitchFamily="18" charset="0"/>
              </a:rPr>
            </a:br>
            <a:r>
              <a:rPr lang="fr-FR" b="1" dirty="0" smtClean="0">
                <a:latin typeface="Wide Latin" pitchFamily="18" charset="0"/>
              </a:rPr>
              <a:t>Léo</a:t>
            </a:r>
            <a:endParaRPr lang="fr-FR" dirty="0">
              <a:latin typeface="Wide Latin" pitchFamily="18" charset="0"/>
            </a:endParaRP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</TotalTime>
  <Words>87</Words>
  <Application>Microsoft Office PowerPoint</Application>
  <PresentationFormat>Affichage à l'écran (4:3)</PresentationFormat>
  <Paragraphs>205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Christelle</dc:creator>
  <cp:lastModifiedBy>Christelle</cp:lastModifiedBy>
  <cp:revision>2</cp:revision>
  <dcterms:created xsi:type="dcterms:W3CDTF">2016-01-20T20:33:37Z</dcterms:created>
  <dcterms:modified xsi:type="dcterms:W3CDTF">2016-01-22T18:32:04Z</dcterms:modified>
</cp:coreProperties>
</file>